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1234" r:id="rId48"/>
    <p:sldId id="1235" r:id="rId49"/>
    <p:sldId id="1233" r:id="rId50"/>
    <p:sldId id="827" r:id="rId51"/>
    <p:sldId id="1229" r:id="rId52"/>
    <p:sldId id="1236" r:id="rId53"/>
    <p:sldId id="1227" r:id="rId54"/>
    <p:sldId id="844" r:id="rId55"/>
    <p:sldId id="349" r:id="rId56"/>
    <p:sldId id="1226" r:id="rId57"/>
    <p:sldId id="283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9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okhavenlab.sharepoint.com/sites/QIS101/Upload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EpjZQwQ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</a:t>
            </a:r>
            <a:r>
              <a:rPr lang="en-US" sz="2400" u="sng" dirty="0"/>
              <a:t>classical</a:t>
            </a:r>
            <a:r>
              <a:rPr lang="en-US" sz="2400" dirty="0"/>
              <a:t>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it is worse 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</a:t>
            </a:r>
            <a:r>
              <a:rPr lang="en-US" sz="2000" b="1" dirty="0"/>
              <a:t>national treasure </a:t>
            </a:r>
            <a:r>
              <a:rPr lang="en-US" sz="2000" dirty="0"/>
              <a:t>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 (sending a screenshot and asking for help should </a:t>
            </a:r>
            <a:r>
              <a:rPr lang="en-US" sz="2000" b="1" u="sng" dirty="0"/>
              <a:t>not</a:t>
            </a:r>
            <a:r>
              <a:rPr lang="en-US" sz="2000" dirty="0"/>
              <a:t> be your </a:t>
            </a:r>
            <a:r>
              <a:rPr lang="en-US" sz="2000" i="1" dirty="0"/>
              <a:t>first</a:t>
            </a:r>
            <a:r>
              <a:rPr lang="en-US" sz="2000" dirty="0"/>
              <a:t> reaction)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B1D8-0D11-811B-3524-4CC328D7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D959D-A4D9-F00C-6A5A-0CDAAA4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219F4-9FD0-0779-BA6B-4ACF24C1CB9B}"/>
              </a:ext>
            </a:extLst>
          </p:cNvPr>
          <p:cNvSpPr txBox="1"/>
          <p:nvPr/>
        </p:nvSpPr>
        <p:spPr>
          <a:xfrm>
            <a:off x="4719639" y="1630040"/>
            <a:ext cx="39971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do not regularly attend the Zoom sessions (from beginning to end) </a:t>
            </a:r>
            <a:r>
              <a:rPr lang="en-US" b="1" dirty="0"/>
              <a:t>and/or </a:t>
            </a:r>
            <a:r>
              <a:rPr lang="en-US" dirty="0"/>
              <a:t>you fail to upload solutions into your folder in the QIS101 SharePoint site, </a:t>
            </a:r>
            <a:r>
              <a:rPr lang="en-US" b="1" dirty="0">
                <a:solidFill>
                  <a:srgbClr val="FF0000"/>
                </a:solidFill>
              </a:rPr>
              <a:t>you will be </a:t>
            </a:r>
            <a:r>
              <a:rPr lang="en-US" b="1" u="sng" dirty="0">
                <a:solidFill>
                  <a:srgbClr val="FF0000"/>
                </a:solidFill>
              </a:rPr>
              <a:t>dropped</a:t>
            </a:r>
            <a:r>
              <a:rPr lang="en-US" b="1" dirty="0">
                <a:solidFill>
                  <a:srgbClr val="FF0000"/>
                </a:solidFill>
              </a:rPr>
              <a:t> from this workshop and receive no further weekly stipends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2267-3938-C907-2F59-A1CA5E478770}"/>
              </a:ext>
            </a:extLst>
          </p:cNvPr>
          <p:cNvSpPr txBox="1"/>
          <p:nvPr/>
        </p:nvSpPr>
        <p:spPr>
          <a:xfrm>
            <a:off x="4719639" y="3484312"/>
            <a:ext cx="3997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getting paid by the US Taxpayers, and Department of Energy HQ requires BNL to submit your deliverables </a:t>
            </a:r>
            <a:r>
              <a:rPr lang="en-US" b="1" dirty="0">
                <a:solidFill>
                  <a:srgbClr val="FF0000"/>
                </a:solidFill>
              </a:rPr>
              <a:t>each week!</a:t>
            </a:r>
            <a:r>
              <a:rPr lang="en-US" dirty="0"/>
              <a:t> No one gets a free ride – it would not be fair to the other students who are investing the time and making the effort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45C43-E00C-6797-2842-FD46CE6695C8}"/>
              </a:ext>
            </a:extLst>
          </p:cNvPr>
          <p:cNvSpPr txBox="1"/>
          <p:nvPr/>
        </p:nvSpPr>
        <p:spPr>
          <a:xfrm>
            <a:off x="4719639" y="5338584"/>
            <a:ext cx="399714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Please </a:t>
            </a:r>
            <a:r>
              <a:rPr lang="en-US" b="1" dirty="0"/>
              <a:t>proactively</a:t>
            </a:r>
            <a:r>
              <a:rPr lang="en-US" dirty="0"/>
              <a:t> communicate with your TA and obtain their </a:t>
            </a:r>
            <a:r>
              <a:rPr lang="en-US" b="1" dirty="0">
                <a:solidFill>
                  <a:srgbClr val="FF0000"/>
                </a:solidFill>
              </a:rPr>
              <a:t>prior approval </a:t>
            </a:r>
            <a:r>
              <a:rPr lang="en-US" dirty="0"/>
              <a:t>to miss any Zoom sessions or to submit late/incomplete solutions</a:t>
            </a:r>
          </a:p>
        </p:txBody>
      </p:sp>
    </p:spTree>
    <p:extLst>
      <p:ext uri="{BB962C8B-B14F-4D97-AF65-F5344CB8AC3E}">
        <p14:creationId xmlns:p14="http://schemas.microsoft.com/office/powerpoint/2010/main" val="31301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E632C-548E-2C63-139E-BD456245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5" y="2308149"/>
            <a:ext cx="7832590" cy="40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3CF5A-5A8B-A4FC-C1CE-7A8064C3B1E8}"/>
              </a:ext>
            </a:extLst>
          </p:cNvPr>
          <p:cNvSpPr txBox="1"/>
          <p:nvPr/>
        </p:nvSpPr>
        <p:spPr>
          <a:xfrm>
            <a:off x="1330377" y="1655660"/>
            <a:ext cx="648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https://brookhavenlab.sharepoint.com/sites/QIS101/Uploads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A0981E-D9A4-8D88-25E9-BEF9F766E5DE}"/>
              </a:ext>
            </a:extLst>
          </p:cNvPr>
          <p:cNvSpPr/>
          <p:nvPr/>
        </p:nvSpPr>
        <p:spPr>
          <a:xfrm>
            <a:off x="1166813" y="4167266"/>
            <a:ext cx="614362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A96C9-E56B-D805-966E-741F42A6AF9E}"/>
              </a:ext>
            </a:extLst>
          </p:cNvPr>
          <p:cNvSpPr/>
          <p:nvPr/>
        </p:nvSpPr>
        <p:spPr>
          <a:xfrm>
            <a:off x="3376924" y="5111852"/>
            <a:ext cx="1252225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220D7-B3F8-E415-5ECD-6CB02E13D7CA}"/>
              </a:ext>
            </a:extLst>
          </p:cNvPr>
          <p:cNvSpPr/>
          <p:nvPr/>
        </p:nvSpPr>
        <p:spPr>
          <a:xfrm>
            <a:off x="3829128" y="3825206"/>
            <a:ext cx="800021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0E42447-7251-7EA5-D518-A4198C5EC8A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81175" y="4313420"/>
            <a:ext cx="1595749" cy="94458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931" y="365126"/>
            <a:ext cx="248424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ChatGPT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C4D7-BF7F-2DF4-C3DE-6FE02A4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3" y="505372"/>
            <a:ext cx="5642791" cy="60485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B4A6D-C7C7-33C7-0A03-2E89CFE04509}"/>
              </a:ext>
            </a:extLst>
          </p:cNvPr>
          <p:cNvSpPr txBox="1"/>
          <p:nvPr/>
        </p:nvSpPr>
        <p:spPr>
          <a:xfrm>
            <a:off x="6252710" y="1739179"/>
            <a:ext cx="24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of June 2023,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  <a:r>
              <a:rPr lang="en-US" dirty="0"/>
              <a:t> can create starter code for </a:t>
            </a:r>
            <a:r>
              <a:rPr lang="en-US" b="1" dirty="0"/>
              <a:t>31 out of the 51</a:t>
            </a:r>
            <a:r>
              <a:rPr lang="en-US" dirty="0"/>
              <a:t> QIS101 tasks!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6682-64CF-699B-727C-8F37CABD912E}"/>
              </a:ext>
            </a:extLst>
          </p:cNvPr>
          <p:cNvSpPr txBox="1"/>
          <p:nvPr/>
        </p:nvSpPr>
        <p:spPr>
          <a:xfrm>
            <a:off x="6252710" y="3169097"/>
            <a:ext cx="2424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</a:t>
            </a:r>
            <a:r>
              <a:rPr lang="en-US" b="1" i="1" dirty="0">
                <a:solidFill>
                  <a:srgbClr val="0070C0"/>
                </a:solidFill>
              </a:rPr>
              <a:t>encourage</a:t>
            </a:r>
            <a:r>
              <a:rPr lang="en-US" dirty="0"/>
              <a:t> you to use ChatGPT to learn, but be sure its proposed solution satisfies the requirements, and you must </a:t>
            </a:r>
            <a:r>
              <a:rPr lang="en-US" b="1" dirty="0"/>
              <a:t>always</a:t>
            </a:r>
            <a:r>
              <a:rPr lang="en-US" dirty="0"/>
              <a:t> give proper </a:t>
            </a:r>
            <a:r>
              <a:rPr lang="en-US" b="1" dirty="0">
                <a:solidFill>
                  <a:srgbClr val="FF0000"/>
                </a:solidFill>
              </a:rPr>
              <a:t>attribution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02DF2-188F-65E9-B2DF-94BBD43144CC}"/>
              </a:ext>
            </a:extLst>
          </p:cNvPr>
          <p:cNvSpPr txBox="1"/>
          <p:nvPr/>
        </p:nvSpPr>
        <p:spPr>
          <a:xfrm>
            <a:off x="6252710" y="5430012"/>
            <a:ext cx="242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be </a:t>
            </a:r>
            <a:r>
              <a:rPr lang="en-US" dirty="0">
                <a:solidFill>
                  <a:srgbClr val="0070C0"/>
                </a:solidFill>
              </a:rPr>
              <a:t>mindful</a:t>
            </a:r>
            <a:r>
              <a:rPr lang="en-US" dirty="0"/>
              <a:t> if </a:t>
            </a:r>
            <a:r>
              <a:rPr lang="en-US" b="1" dirty="0"/>
              <a:t>you</a:t>
            </a:r>
            <a:r>
              <a:rPr lang="en-US" dirty="0"/>
              <a:t> are truly </a:t>
            </a:r>
            <a:r>
              <a:rPr lang="en-US" i="1" dirty="0"/>
              <a:t>learning</a:t>
            </a:r>
            <a:r>
              <a:rPr lang="en-US" dirty="0"/>
              <a:t> when using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116C-6942-5690-E0C9-864C72C8AFE6}"/>
              </a:ext>
            </a:extLst>
          </p:cNvPr>
          <p:cNvSpPr/>
          <p:nvPr/>
        </p:nvSpPr>
        <p:spPr>
          <a:xfrm>
            <a:off x="160240" y="1259174"/>
            <a:ext cx="5834815" cy="54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086112" y="2712136"/>
            <a:ext cx="3022442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evaluated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quality</a:t>
            </a:r>
            <a:r>
              <a:rPr lang="en-US" dirty="0">
                <a:solidFill>
                  <a:srgbClr val="FF0000"/>
                </a:solidFill>
              </a:rPr>
              <a:t> of the comments 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your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</a:t>
            </a:r>
            <a:r>
              <a:rPr lang="en-US" i="1" dirty="0">
                <a:solidFill>
                  <a:srgbClr val="FF0000"/>
                </a:solidFill>
              </a:rPr>
              <a:t>most</a:t>
            </a:r>
            <a:r>
              <a:rPr lang="en-US" dirty="0">
                <a:solidFill>
                  <a:srgbClr val="FF0000"/>
                </a:solidFill>
              </a:rPr>
              <a:t> sessions and </a:t>
            </a:r>
            <a:r>
              <a:rPr lang="en-US" b="1" dirty="0">
                <a:solidFill>
                  <a:srgbClr val="FF0000"/>
                </a:solidFill>
              </a:rPr>
              <a:t>attempt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Join Our Discord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B8AA-78DA-78FC-FF66-5B80D3A8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91" y="1775879"/>
            <a:ext cx="6958818" cy="482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E2110-F208-49AB-39E7-69FF89DC5F12}"/>
              </a:ext>
            </a:extLst>
          </p:cNvPr>
          <p:cNvSpPr txBox="1"/>
          <p:nvPr/>
        </p:nvSpPr>
        <p:spPr>
          <a:xfrm>
            <a:off x="2964305" y="1283915"/>
            <a:ext cx="321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https://discord.gg/EpjZQwQm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4975</TotalTime>
  <Words>2618</Words>
  <Application>Microsoft Office PowerPoint</Application>
  <PresentationFormat>On-screen Show (4:3)</PresentationFormat>
  <Paragraphs>364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What about ChatGPT?</vt:lpstr>
      <vt:lpstr>Document My Code &amp; Yours</vt:lpstr>
      <vt:lpstr>Grit Beats Wit</vt:lpstr>
      <vt:lpstr>Join Our Discord Channel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851</cp:revision>
  <cp:lastPrinted>2015-06-01T00:45:11Z</cp:lastPrinted>
  <dcterms:created xsi:type="dcterms:W3CDTF">2014-09-21T17:58:26Z</dcterms:created>
  <dcterms:modified xsi:type="dcterms:W3CDTF">2023-06-11T04:52:07Z</dcterms:modified>
</cp:coreProperties>
</file>